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91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51" r:id="rId82"/>
    <p:sldId id="584" r:id="rId83"/>
    <p:sldId id="597" r:id="rId84"/>
    <p:sldId id="531" r:id="rId85"/>
    <p:sldId id="519" r:id="rId86"/>
    <p:sldId id="532" r:id="rId87"/>
    <p:sldId id="510" r:id="rId88"/>
    <p:sldId id="511" r:id="rId89"/>
    <p:sldId id="512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104" y="-8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34714</TotalTime>
  <Words>2994</Words>
  <Application>Microsoft Macintosh PowerPoint</Application>
  <PresentationFormat>On-screen Show (16:9)</PresentationFormat>
  <Paragraphs>758</Paragraphs>
  <Slides>89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Programming Languages Compared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963</cp:revision>
  <dcterms:created xsi:type="dcterms:W3CDTF">2016-01-09T12:23:22Z</dcterms:created>
  <dcterms:modified xsi:type="dcterms:W3CDTF">2017-08-23T01:15:42Z</dcterms:modified>
</cp:coreProperties>
</file>